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74" r:id="rId4"/>
    <p:sldId id="277" r:id="rId5"/>
    <p:sldId id="257" r:id="rId6"/>
    <p:sldId id="260" r:id="rId7"/>
    <p:sldId id="272" r:id="rId8"/>
    <p:sldId id="264" r:id="rId9"/>
    <p:sldId id="275" r:id="rId10"/>
    <p:sldId id="276" r:id="rId11"/>
    <p:sldId id="263" r:id="rId12"/>
    <p:sldId id="282" r:id="rId13"/>
    <p:sldId id="262" r:id="rId14"/>
    <p:sldId id="258" r:id="rId15"/>
    <p:sldId id="266" r:id="rId16"/>
    <p:sldId id="271" r:id="rId17"/>
    <p:sldId id="267" r:id="rId18"/>
    <p:sldId id="268" r:id="rId19"/>
    <p:sldId id="259" r:id="rId20"/>
    <p:sldId id="269" r:id="rId21"/>
    <p:sldId id="270" r:id="rId22"/>
    <p:sldId id="280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C6E6-02B8-413A-B7B4-2A43EC8B1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Video doorbells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07521-444E-4963-96DD-A314E92DB148}"/>
              </a:ext>
            </a:extLst>
          </p:cNvPr>
          <p:cNvSpPr txBox="1"/>
          <p:nvPr/>
        </p:nvSpPr>
        <p:spPr>
          <a:xfrm>
            <a:off x="8155708" y="5197028"/>
            <a:ext cx="23368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By</a:t>
            </a:r>
          </a:p>
          <a:p>
            <a:r>
              <a:rPr lang="en-US" sz="3200" dirty="0"/>
              <a:t>J.J. Johnson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653E3C-DEF2-4845-87C5-2D99F3324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9575" y="4941454"/>
            <a:ext cx="1188749" cy="143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0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C6E6-02B8-413A-B7B4-2A43EC8B1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Video doorbells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C0E924-58B7-4C4A-899B-4B027499AC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HOME SECURITY BEGINS AT YOUR FRONT DOOR</a:t>
            </a:r>
          </a:p>
        </p:txBody>
      </p:sp>
    </p:spTree>
    <p:extLst>
      <p:ext uri="{BB962C8B-B14F-4D97-AF65-F5344CB8AC3E}">
        <p14:creationId xmlns:p14="http://schemas.microsoft.com/office/powerpoint/2010/main" val="1621829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D61-7F68-4A5A-93B7-428E80FC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doorbells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1DC891-DC7A-421A-B89E-C7F19D856686}"/>
              </a:ext>
            </a:extLst>
          </p:cNvPr>
          <p:cNvSpPr/>
          <p:nvPr/>
        </p:nvSpPr>
        <p:spPr>
          <a:xfrm>
            <a:off x="1348509" y="2244436"/>
            <a:ext cx="9984509" cy="35005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6A7367-1DE6-40A0-A3D8-9991853CA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57924" y="2727109"/>
            <a:ext cx="2143125" cy="21431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ADB104-5282-404A-9768-6C15CC97F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874" y="2488983"/>
            <a:ext cx="1743075" cy="2619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A1CED-3777-427B-BEF5-F17FEE6C7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180" y="2727109"/>
            <a:ext cx="2151929" cy="21519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71B1E9-49DC-4969-92D2-967928866C7E}"/>
              </a:ext>
            </a:extLst>
          </p:cNvPr>
          <p:cNvSpPr txBox="1"/>
          <p:nvPr/>
        </p:nvSpPr>
        <p:spPr>
          <a:xfrm>
            <a:off x="2440564" y="5026386"/>
            <a:ext cx="845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Ring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F0E70F-2170-4978-BE1C-987FA1DB816F}"/>
              </a:ext>
            </a:extLst>
          </p:cNvPr>
          <p:cNvSpPr txBox="1"/>
          <p:nvPr/>
        </p:nvSpPr>
        <p:spPr>
          <a:xfrm>
            <a:off x="5416983" y="5026386"/>
            <a:ext cx="17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Nest Hello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5837CD-54F9-4E06-AFE7-EA13208A0A64}"/>
              </a:ext>
            </a:extLst>
          </p:cNvPr>
          <p:cNvSpPr txBox="1"/>
          <p:nvPr/>
        </p:nvSpPr>
        <p:spPr>
          <a:xfrm>
            <a:off x="9005454" y="5026386"/>
            <a:ext cx="1396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August</a:t>
            </a:r>
          </a:p>
        </p:txBody>
      </p:sp>
    </p:spTree>
    <p:extLst>
      <p:ext uri="{BB962C8B-B14F-4D97-AF65-F5344CB8AC3E}">
        <p14:creationId xmlns:p14="http://schemas.microsoft.com/office/powerpoint/2010/main" val="4173984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D61-7F68-4A5A-93B7-428E80FC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doorbells</a:t>
            </a:r>
          </a:p>
        </p:txBody>
      </p:sp>
      <p:pic>
        <p:nvPicPr>
          <p:cNvPr id="6" name="ring">
            <a:hlinkClick r:id="" action="ppaction://media"/>
            <a:extLst>
              <a:ext uri="{FF2B5EF4-FFF2-40B4-BE49-F238E27FC236}">
                <a16:creationId xmlns:a16="http://schemas.microsoft.com/office/drawing/2014/main" id="{69D09D3E-0E13-4D33-A621-53E92A6804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84350" y="1666009"/>
            <a:ext cx="84201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1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5B83-DC1F-45DF-BBD8-FF1E39EE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0593C42-C29E-4841-A9F8-B95DB178D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8260" y="2249488"/>
            <a:ext cx="6292381" cy="354171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1827D7-4E43-4D5C-9301-F30DBF0AD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970" y="1874981"/>
            <a:ext cx="2165866" cy="37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45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5B83-DC1F-45DF-BBD8-FF1E39EE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68760-B1B1-4582-B03B-2C3935347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6048" y="2249487"/>
            <a:ext cx="7121363" cy="3541714"/>
          </a:xfrm>
        </p:spPr>
        <p:txBody>
          <a:bodyPr/>
          <a:lstStyle/>
          <a:p>
            <a:r>
              <a:rPr lang="en-US" dirty="0"/>
              <a:t>Works on home with or without a doorbell</a:t>
            </a:r>
          </a:p>
          <a:p>
            <a:r>
              <a:rPr lang="en-US" dirty="0"/>
              <a:t>Quick and easy self-install</a:t>
            </a:r>
          </a:p>
          <a:p>
            <a:r>
              <a:rPr lang="en-US" dirty="0"/>
              <a:t>Instant mobile alerts</a:t>
            </a:r>
          </a:p>
          <a:p>
            <a:r>
              <a:rPr lang="en-US" dirty="0"/>
              <a:t>1080 HD wide-angle video</a:t>
            </a:r>
          </a:p>
          <a:p>
            <a:r>
              <a:rPr lang="en-US" dirty="0"/>
              <a:t>Built in microphone and speaker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3AC56A-9F3B-4E8D-9628-622F23FE4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970" y="1874981"/>
            <a:ext cx="2165866" cy="37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5B83-DC1F-45DF-BBD8-FF1E39EE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68760-B1B1-4582-B03B-2C3935347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6048" y="2249487"/>
            <a:ext cx="7121363" cy="3541714"/>
          </a:xfrm>
        </p:spPr>
        <p:txBody>
          <a:bodyPr/>
          <a:lstStyle/>
          <a:p>
            <a:r>
              <a:rPr lang="en-US" dirty="0"/>
              <a:t>Hardwired or battery-powered</a:t>
            </a:r>
          </a:p>
          <a:p>
            <a:r>
              <a:rPr lang="en-US" dirty="0"/>
              <a:t>Wi-Fi connection</a:t>
            </a:r>
          </a:p>
          <a:p>
            <a:r>
              <a:rPr lang="en-US" dirty="0"/>
              <a:t>Motion Detection – Adjustable</a:t>
            </a:r>
          </a:p>
          <a:p>
            <a:r>
              <a:rPr lang="en-US" dirty="0"/>
              <a:t>iOS, Android and Window 10 compatible</a:t>
            </a:r>
          </a:p>
          <a:p>
            <a:r>
              <a:rPr lang="en-US" dirty="0"/>
              <a:t>Weather-resistant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1DD51C-EE44-433E-BAD1-DED24753F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970" y="1874981"/>
            <a:ext cx="2165866" cy="37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37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5B83-DC1F-45DF-BBD8-FF1E39EE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7D426-3EAD-4235-8F6D-F519015550F0}"/>
              </a:ext>
            </a:extLst>
          </p:cNvPr>
          <p:cNvSpPr txBox="1"/>
          <p:nvPr/>
        </p:nvSpPr>
        <p:spPr>
          <a:xfrm>
            <a:off x="6096000" y="2198255"/>
            <a:ext cx="50338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Two-way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Video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1080 p HD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160 degrees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Live 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Night 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Two-way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Noise cancellation</a:t>
            </a:r>
          </a:p>
          <a:p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F45B3431-D217-4101-8B66-94CB8F6C7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762" y="2198255"/>
            <a:ext cx="5021919" cy="3541712"/>
          </a:xfrm>
        </p:spPr>
      </p:pic>
    </p:spTree>
    <p:extLst>
      <p:ext uri="{BB962C8B-B14F-4D97-AF65-F5344CB8AC3E}">
        <p14:creationId xmlns:p14="http://schemas.microsoft.com/office/powerpoint/2010/main" val="203226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76F8F09-1A18-48E8-B55B-34A991646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7649" y="2203306"/>
            <a:ext cx="3940510" cy="3541712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0D0BB5-8FDC-4A7D-B960-59D013F73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691" y="2316362"/>
            <a:ext cx="4701308" cy="3315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F16D307-4CF3-4773-ADB1-BD8A89E239B8}"/>
              </a:ext>
            </a:extLst>
          </p:cNvPr>
          <p:cNvSpPr txBox="1"/>
          <p:nvPr/>
        </p:nvSpPr>
        <p:spPr>
          <a:xfrm>
            <a:off x="5745139" y="5870150"/>
            <a:ext cx="160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 Alerts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76EBFE8-444F-4BBA-B6B6-0C9F9ECC0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4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F45E1-25E2-45C5-A7BC-8E3FA119C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76E85A0-47B3-48DA-AD5C-0A28EA2AD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7699" y="2097088"/>
            <a:ext cx="4432852" cy="428985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0B290E-9E8E-470A-929C-560A59AEC967}"/>
              </a:ext>
            </a:extLst>
          </p:cNvPr>
          <p:cNvSpPr txBox="1"/>
          <p:nvPr/>
        </p:nvSpPr>
        <p:spPr>
          <a:xfrm>
            <a:off x="6206837" y="2097088"/>
            <a:ext cx="46366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Recent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Motion 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Device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Share 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Motion Snooze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Linked Chimes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 Alert Tones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Event History</a:t>
            </a:r>
          </a:p>
        </p:txBody>
      </p:sp>
    </p:spTree>
    <p:extLst>
      <p:ext uri="{BB962C8B-B14F-4D97-AF65-F5344CB8AC3E}">
        <p14:creationId xmlns:p14="http://schemas.microsoft.com/office/powerpoint/2010/main" val="409550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5B83-DC1F-45DF-BBD8-FF1E39EE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E56572-23F5-4A19-A24A-8A514C1B3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640084"/>
            <a:ext cx="4222645" cy="237259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44F69C-330B-456B-A1D7-15B041DF3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086" y="2640084"/>
            <a:ext cx="4222647" cy="23725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2102A7-32B9-448C-A4E5-BBF4CE1C74F1}"/>
              </a:ext>
            </a:extLst>
          </p:cNvPr>
          <p:cNvSpPr txBox="1"/>
          <p:nvPr/>
        </p:nvSpPr>
        <p:spPr>
          <a:xfrm>
            <a:off x="4725122" y="5593151"/>
            <a:ext cx="4222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Adjustable motion sensor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5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F45E1-25E2-45C5-A7BC-8E3FA119C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EAB39899-C797-4AE7-8D35-168717CC66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5" b="545"/>
          <a:stretch>
            <a:fillRect/>
          </a:stretch>
        </p:blipFill>
        <p:spPr>
          <a:xfrm>
            <a:off x="7195994" y="1692956"/>
            <a:ext cx="2696152" cy="3810079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F155A0F-D436-4F6C-BCE9-81319AAC8F01}"/>
              </a:ext>
            </a:extLst>
          </p:cNvPr>
          <p:cNvSpPr txBox="1">
            <a:spLocks/>
          </p:cNvSpPr>
          <p:nvPr/>
        </p:nvSpPr>
        <p:spPr>
          <a:xfrm>
            <a:off x="1141410" y="2249486"/>
            <a:ext cx="5934511" cy="35417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/>
              <a:t>Chime Pro  Wi-Fi Extender</a:t>
            </a:r>
          </a:p>
          <a:p>
            <a:pPr marL="285750" indent="-285750"/>
            <a:r>
              <a:rPr lang="en-US" dirty="0"/>
              <a:t>Extends Wi-Fi to Ring Devices</a:t>
            </a:r>
          </a:p>
          <a:p>
            <a:pPr marL="285750" indent="-285750"/>
            <a:r>
              <a:rPr lang="en-US" dirty="0"/>
              <a:t>Multiple Alert Tones</a:t>
            </a:r>
          </a:p>
          <a:p>
            <a:pPr marL="285750" indent="-285750"/>
            <a:r>
              <a:rPr lang="en-US" dirty="0"/>
              <a:t>Do Not Disturb Mode</a:t>
            </a:r>
          </a:p>
        </p:txBody>
      </p:sp>
    </p:spTree>
    <p:extLst>
      <p:ext uri="{BB962C8B-B14F-4D97-AF65-F5344CB8AC3E}">
        <p14:creationId xmlns:p14="http://schemas.microsoft.com/office/powerpoint/2010/main" val="3537690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5B83-DC1F-45DF-BBD8-FF1E39EE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video doorbell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3ABE91-90CE-49D5-BFF5-0FEC80476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097088"/>
            <a:ext cx="4722282" cy="3541712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597BAF-5251-4D76-A2F8-4ADAB192CB45}"/>
              </a:ext>
            </a:extLst>
          </p:cNvPr>
          <p:cNvSpPr txBox="1"/>
          <p:nvPr/>
        </p:nvSpPr>
        <p:spPr>
          <a:xfrm>
            <a:off x="6094412" y="2216727"/>
            <a:ext cx="47222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Video Doorbell </a:t>
            </a:r>
            <a:r>
              <a:rPr lang="en-US" dirty="0"/>
              <a:t>$99.99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Battery-powered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Video Doorbell 2 </a:t>
            </a:r>
            <a:r>
              <a:rPr lang="en-US" dirty="0"/>
              <a:t>$199.00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Enhanced video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Quick-release battery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Video Doorbell Pro </a:t>
            </a:r>
            <a:r>
              <a:rPr lang="en-US" dirty="0"/>
              <a:t>$249.00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Hardwired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Advance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Video Doorbell Elite </a:t>
            </a:r>
            <a:r>
              <a:rPr lang="en-US" dirty="0"/>
              <a:t>$499.00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Profession-grade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Flush-mounted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003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74680-962B-4B87-BA52-F4643766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 hello! Video doorbell</a:t>
            </a:r>
          </a:p>
        </p:txBody>
      </p:sp>
      <p:pic>
        <p:nvPicPr>
          <p:cNvPr id="7" name="Content Placeholder 6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3EEA6438-F666-46CF-B13F-17740FA300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1175" y="2249488"/>
            <a:ext cx="6296376" cy="3541712"/>
          </a:xfrm>
        </p:spPr>
      </p:pic>
      <p:pic>
        <p:nvPicPr>
          <p:cNvPr id="9" name="Picture 8" descr="A close up of a speaker&#10;&#10;Description generated with very high confidence">
            <a:extLst>
              <a:ext uri="{FF2B5EF4-FFF2-40B4-BE49-F238E27FC236}">
                <a16:creationId xmlns:a16="http://schemas.microsoft.com/office/drawing/2014/main" id="{C59FF45F-CFBB-46C9-A56C-EEC0DD4E7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13" y="2249488"/>
            <a:ext cx="2323809" cy="349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42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74680-962B-4B87-BA52-F4643766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 hello video doorbell</a:t>
            </a:r>
          </a:p>
        </p:txBody>
      </p:sp>
      <p:pic>
        <p:nvPicPr>
          <p:cNvPr id="9" name="Picture 8" descr="A close up of a speaker&#10;&#10;Description generated with very high confidence">
            <a:extLst>
              <a:ext uri="{FF2B5EF4-FFF2-40B4-BE49-F238E27FC236}">
                <a16:creationId xmlns:a16="http://schemas.microsoft.com/office/drawing/2014/main" id="{C59FF45F-CFBB-46C9-A56C-EEC0DD4E7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413" y="2249488"/>
            <a:ext cx="2323809" cy="3492063"/>
          </a:xfrm>
          <a:prstGeom prst="rect">
            <a:avLst/>
          </a:prstGeom>
        </p:spPr>
      </p:pic>
      <p:pic>
        <p:nvPicPr>
          <p:cNvPr id="6" name="2018-04-23_14-54-33">
            <a:hlinkClick r:id="" action="ppaction://media"/>
            <a:extLst>
              <a:ext uri="{FF2B5EF4-FFF2-40B4-BE49-F238E27FC236}">
                <a16:creationId xmlns:a16="http://schemas.microsoft.com/office/drawing/2014/main" id="{D696E21F-ACD9-46DA-8D11-8DC9AA56132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40604" y="2097088"/>
            <a:ext cx="5938838" cy="3541712"/>
          </a:xfrm>
        </p:spPr>
      </p:pic>
    </p:spTree>
    <p:extLst>
      <p:ext uri="{BB962C8B-B14F-4D97-AF65-F5344CB8AC3E}">
        <p14:creationId xmlns:p14="http://schemas.microsoft.com/office/powerpoint/2010/main" val="148172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74680-962B-4B87-BA52-F4643766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 hello video doorbell</a:t>
            </a:r>
          </a:p>
        </p:txBody>
      </p:sp>
      <p:pic>
        <p:nvPicPr>
          <p:cNvPr id="9" name="Picture 8" descr="A close up of a speaker&#10;&#10;Description generated with very high confidence">
            <a:extLst>
              <a:ext uri="{FF2B5EF4-FFF2-40B4-BE49-F238E27FC236}">
                <a16:creationId xmlns:a16="http://schemas.microsoft.com/office/drawing/2014/main" id="{C59FF45F-CFBB-46C9-A56C-EEC0DD4E7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2249488"/>
            <a:ext cx="2323809" cy="349206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D2EB1-1805-402F-BFFA-CF243FFC6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509" y="2249487"/>
            <a:ext cx="7158902" cy="3541714"/>
          </a:xfrm>
        </p:spPr>
        <p:txBody>
          <a:bodyPr/>
          <a:lstStyle/>
          <a:p>
            <a:r>
              <a:rPr lang="en-US" dirty="0"/>
              <a:t>Wi-Fi connectivity</a:t>
            </a:r>
          </a:p>
          <a:p>
            <a:r>
              <a:rPr lang="en-US" dirty="0"/>
              <a:t>Manage with mobile app</a:t>
            </a:r>
          </a:p>
          <a:p>
            <a:r>
              <a:rPr lang="en-US" dirty="0"/>
              <a:t>HD Two-way talk and listen</a:t>
            </a:r>
          </a:p>
          <a:p>
            <a:r>
              <a:rPr lang="en-US" dirty="0"/>
              <a:t>Motion and sound alerts</a:t>
            </a:r>
          </a:p>
          <a:p>
            <a:r>
              <a:rPr lang="en-US" dirty="0"/>
              <a:t>Night vision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470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74680-962B-4B87-BA52-F4643766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 hello video doorbell</a:t>
            </a:r>
          </a:p>
        </p:txBody>
      </p:sp>
      <p:pic>
        <p:nvPicPr>
          <p:cNvPr id="9" name="Picture 8" descr="A close up of a speaker&#10;&#10;Description generated with very high confidence">
            <a:extLst>
              <a:ext uri="{FF2B5EF4-FFF2-40B4-BE49-F238E27FC236}">
                <a16:creationId xmlns:a16="http://schemas.microsoft.com/office/drawing/2014/main" id="{C59FF45F-CFBB-46C9-A56C-EEC0DD4E7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2249488"/>
            <a:ext cx="2323809" cy="349206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D2EB1-1805-402F-BFFA-CF243FFC6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509" y="2249487"/>
            <a:ext cx="7158902" cy="3541714"/>
          </a:xfrm>
        </p:spPr>
        <p:txBody>
          <a:bodyPr/>
          <a:lstStyle/>
          <a:p>
            <a:r>
              <a:rPr lang="en-US" dirty="0"/>
              <a:t>Requires a wired doorbell, chime and transformer.</a:t>
            </a:r>
          </a:p>
          <a:p>
            <a:pPr lvl="1"/>
            <a:r>
              <a:rPr lang="en-US" dirty="0"/>
              <a:t>Professional installation recommended</a:t>
            </a:r>
          </a:p>
          <a:p>
            <a:r>
              <a:rPr lang="en-US" dirty="0"/>
              <a:t>24/7 streaming and continuous video recording</a:t>
            </a:r>
          </a:p>
          <a:p>
            <a:r>
              <a:rPr lang="en-US" dirty="0"/>
              <a:t>Recognize family and friends and send alerts</a:t>
            </a:r>
          </a:p>
          <a:p>
            <a:r>
              <a:rPr lang="en-US" dirty="0"/>
              <a:t>Prerecorded quick response</a:t>
            </a:r>
          </a:p>
          <a:p>
            <a:pPr lvl="1"/>
            <a:r>
              <a:rPr lang="en-US" dirty="0"/>
              <a:t>“We’ll be right there”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1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74680-962B-4B87-BA52-F4643766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 hello video doorbell</a:t>
            </a:r>
          </a:p>
        </p:txBody>
      </p:sp>
      <p:pic>
        <p:nvPicPr>
          <p:cNvPr id="9" name="Picture 8" descr="A close up of a speaker&#10;&#10;Description generated with very high confidence">
            <a:extLst>
              <a:ext uri="{FF2B5EF4-FFF2-40B4-BE49-F238E27FC236}">
                <a16:creationId xmlns:a16="http://schemas.microsoft.com/office/drawing/2014/main" id="{C59FF45F-CFBB-46C9-A56C-EEC0DD4E7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2249488"/>
            <a:ext cx="2323809" cy="349206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D2EB1-1805-402F-BFFA-CF243FFC6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509" y="2249487"/>
            <a:ext cx="7158902" cy="3541714"/>
          </a:xfrm>
        </p:spPr>
        <p:txBody>
          <a:bodyPr/>
          <a:lstStyle/>
          <a:p>
            <a:r>
              <a:rPr lang="en-US" b="1" dirty="0"/>
              <a:t>Cloud recording</a:t>
            </a:r>
          </a:p>
          <a:p>
            <a:pPr lvl="1"/>
            <a:r>
              <a:rPr lang="en-US" dirty="0"/>
              <a:t>24/7 continuous recording</a:t>
            </a:r>
          </a:p>
          <a:p>
            <a:pPr lvl="1"/>
            <a:r>
              <a:rPr lang="en-US" dirty="0"/>
              <a:t>5-day video history</a:t>
            </a:r>
          </a:p>
          <a:p>
            <a:pPr lvl="1"/>
            <a:r>
              <a:rPr lang="en-US" dirty="0"/>
              <a:t>$5 a month subscription</a:t>
            </a:r>
          </a:p>
          <a:p>
            <a:pPr lvl="1"/>
            <a:r>
              <a:rPr lang="en-US" dirty="0"/>
              <a:t>$50 a year subscription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ED0935-C4B8-47EA-9B19-573C20ED9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7911">
            <a:off x="8836220" y="588682"/>
            <a:ext cx="2722719" cy="26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18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B710-76B6-42FF-B41D-E8198961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doorbell cam pro</a:t>
            </a:r>
          </a:p>
        </p:txBody>
      </p:sp>
      <p:pic>
        <p:nvPicPr>
          <p:cNvPr id="7" name="Content Placeholder 6" descr="A close up of a speaker&#10;&#10;Description generated with high confidence">
            <a:extLst>
              <a:ext uri="{FF2B5EF4-FFF2-40B4-BE49-F238E27FC236}">
                <a16:creationId xmlns:a16="http://schemas.microsoft.com/office/drawing/2014/main" id="{0C9BB0EA-04D5-4BAD-B3D7-8B3D656309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3954" y="2097088"/>
            <a:ext cx="3998480" cy="354171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542A70-C4F4-42AA-98B3-DC0382A97C2A}"/>
              </a:ext>
            </a:extLst>
          </p:cNvPr>
          <p:cNvSpPr txBox="1"/>
          <p:nvPr/>
        </p:nvSpPr>
        <p:spPr>
          <a:xfrm>
            <a:off x="5410899" y="2600587"/>
            <a:ext cx="54276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Real-time alerts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HD video 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Two-way audio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 24 Hour Video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Buildin</a:t>
            </a:r>
            <a:r>
              <a:rPr lang="en-US" dirty="0"/>
              <a:t> </a:t>
            </a:r>
            <a:r>
              <a:rPr lang="en-US" dirty="0" err="1"/>
              <a:t>Floodligh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Integrates with: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Amazon Echo Show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Google Assistant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Fire TV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928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B710-76B6-42FF-B41D-E8198961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doorbell cam pro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42A70-C4F4-42AA-98B3-DC0382A97C2A}"/>
              </a:ext>
            </a:extLst>
          </p:cNvPr>
          <p:cNvSpPr txBox="1"/>
          <p:nvPr/>
        </p:nvSpPr>
        <p:spPr>
          <a:xfrm>
            <a:off x="5410899" y="2600587"/>
            <a:ext cx="54276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HindSight</a:t>
            </a:r>
            <a:endParaRPr lang="en-US" sz="2400" b="1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Constantly monitors your doorway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Captures the moment leading up to a motion alert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Review videos with recording subscription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C0E30A-4B69-42FB-9640-543533495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158" y="2097088"/>
            <a:ext cx="2186954" cy="345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67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B710-76B6-42FF-B41D-E8198961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doorbell cam pro</a:t>
            </a:r>
          </a:p>
        </p:txBody>
      </p:sp>
      <p:pic>
        <p:nvPicPr>
          <p:cNvPr id="7" name="Content Placeholder 6" descr="A close up of a speaker&#10;&#10;Description generated with high confidence">
            <a:extLst>
              <a:ext uri="{FF2B5EF4-FFF2-40B4-BE49-F238E27FC236}">
                <a16:creationId xmlns:a16="http://schemas.microsoft.com/office/drawing/2014/main" id="{0C9BB0EA-04D5-4BAD-B3D7-8B3D656309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3954" y="2097088"/>
            <a:ext cx="3998480" cy="354171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542A70-C4F4-42AA-98B3-DC0382A97C2A}"/>
              </a:ext>
            </a:extLst>
          </p:cNvPr>
          <p:cNvSpPr txBox="1"/>
          <p:nvPr/>
        </p:nvSpPr>
        <p:spPr>
          <a:xfrm>
            <a:off x="5410899" y="2600587"/>
            <a:ext cx="542767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Subscriptions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BASIC-FREE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Stores video for 24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PREMIUM - $4.99 per month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Stores videos for up to 30 days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27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B710-76B6-42FF-B41D-E8198961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doorbells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25847A-91F4-47A0-8D1B-C19798B44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473" y="2249487"/>
            <a:ext cx="5708072" cy="3541714"/>
          </a:xfrm>
        </p:spPr>
        <p:txBody>
          <a:bodyPr/>
          <a:lstStyle/>
          <a:p>
            <a:r>
              <a:rPr lang="en-US" dirty="0"/>
              <a:t>Blink Video Doorbell</a:t>
            </a:r>
          </a:p>
        </p:txBody>
      </p:sp>
    </p:spTree>
    <p:extLst>
      <p:ext uri="{BB962C8B-B14F-4D97-AF65-F5344CB8AC3E}">
        <p14:creationId xmlns:p14="http://schemas.microsoft.com/office/powerpoint/2010/main" val="601517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E9DA8-8C46-4547-A372-E1D3BAB6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security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75574-FA61-48C3-86A6-A9A2BDD55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790806" cy="3541714"/>
          </a:xfrm>
        </p:spPr>
        <p:txBody>
          <a:bodyPr/>
          <a:lstStyle/>
          <a:p>
            <a:r>
              <a:rPr lang="en-US" dirty="0"/>
              <a:t>Video Doorbells</a:t>
            </a:r>
          </a:p>
          <a:p>
            <a:r>
              <a:rPr lang="en-US" dirty="0"/>
              <a:t>Video Light</a:t>
            </a:r>
          </a:p>
          <a:p>
            <a:r>
              <a:rPr lang="en-US" dirty="0"/>
              <a:t>Video Camera</a:t>
            </a:r>
          </a:p>
          <a:p>
            <a:r>
              <a:rPr lang="en-US" dirty="0"/>
              <a:t>Motion activated devices</a:t>
            </a:r>
          </a:p>
          <a:p>
            <a:pPr lvl="1"/>
            <a:r>
              <a:rPr lang="en-US" dirty="0"/>
              <a:t>Doors and Windows</a:t>
            </a:r>
          </a:p>
          <a:p>
            <a:pPr lvl="1"/>
            <a:r>
              <a:rPr lang="en-US" dirty="0"/>
              <a:t>Motion sensors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507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E9DA8-8C46-4547-A372-E1D3BAB6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security</a:t>
            </a:r>
          </a:p>
        </p:txBody>
      </p:sp>
      <p:pic>
        <p:nvPicPr>
          <p:cNvPr id="4" name="ring_security">
            <a:hlinkClick r:id="" action="ppaction://media"/>
            <a:extLst>
              <a:ext uri="{FF2B5EF4-FFF2-40B4-BE49-F238E27FC236}">
                <a16:creationId xmlns:a16="http://schemas.microsoft.com/office/drawing/2014/main" id="{711859CA-9988-4C93-A7A1-B6F8FABB709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2720" y="1828798"/>
            <a:ext cx="7910147" cy="4507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6374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1015</TotalTime>
  <Words>364</Words>
  <Application>Microsoft Office PowerPoint</Application>
  <PresentationFormat>Widescreen</PresentationFormat>
  <Paragraphs>118</Paragraphs>
  <Slides>24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Trebuchet MS</vt:lpstr>
      <vt:lpstr>Tw Cen MT</vt:lpstr>
      <vt:lpstr>Circuit</vt:lpstr>
      <vt:lpstr>Video doorbells</vt:lpstr>
      <vt:lpstr>Video doorbells</vt:lpstr>
      <vt:lpstr>Video doorbells</vt:lpstr>
      <vt:lpstr>Video doorbells</vt:lpstr>
      <vt:lpstr>Ring video doorbell</vt:lpstr>
      <vt:lpstr>Ring video doorbell</vt:lpstr>
      <vt:lpstr>Ring video doorbell</vt:lpstr>
      <vt:lpstr>Ring video doorbell</vt:lpstr>
      <vt:lpstr>PowerPoint Presentation</vt:lpstr>
      <vt:lpstr>Ring video doorbell</vt:lpstr>
      <vt:lpstr>Ring video doorbell</vt:lpstr>
      <vt:lpstr>Ring video doorbell</vt:lpstr>
      <vt:lpstr>Ring video doorbell</vt:lpstr>
      <vt:lpstr>Nest hello! Video doorbell</vt:lpstr>
      <vt:lpstr>Nest hello video doorbell</vt:lpstr>
      <vt:lpstr>Nest hello video doorbell</vt:lpstr>
      <vt:lpstr>Nest hello video doorbell</vt:lpstr>
      <vt:lpstr>Nest hello video doorbell</vt:lpstr>
      <vt:lpstr>August doorbell cam pro</vt:lpstr>
      <vt:lpstr>August doorbell cam pro</vt:lpstr>
      <vt:lpstr>August doorbell cam pro</vt:lpstr>
      <vt:lpstr>Video doorbells</vt:lpstr>
      <vt:lpstr>Home security</vt:lpstr>
      <vt:lpstr>Home security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doorbels</dc:title>
  <dc:creator>Dwight Johnson</dc:creator>
  <cp:lastModifiedBy>Dwight Johnson</cp:lastModifiedBy>
  <cp:revision>18</cp:revision>
  <dcterms:created xsi:type="dcterms:W3CDTF">2018-04-22T17:21:13Z</dcterms:created>
  <dcterms:modified xsi:type="dcterms:W3CDTF">2018-04-23T23:47:23Z</dcterms:modified>
</cp:coreProperties>
</file>